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9.4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105400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sz="4000" dirty="0" smtClean="0"/>
                  <a:t>Given the equation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4000" b="0" i="1" smtClean="0">
                            <a:latin typeface="Cambria Math"/>
                          </a:rPr>
                          <m:t>36</m:t>
                        </m:r>
                      </m:den>
                    </m:f>
                    <m:r>
                      <a:rPr lang="en-US" sz="40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4000" b="0" i="1" smtClean="0">
                            <a:latin typeface="Cambria Math"/>
                          </a:rPr>
                          <m:t>225</m:t>
                        </m:r>
                      </m:den>
                    </m:f>
                    <m:r>
                      <a:rPr lang="en-US" sz="4000" b="0" i="1" smtClean="0">
                        <a:latin typeface="Cambria Math"/>
                      </a:rPr>
                      <m:t>=1</m:t>
                    </m:r>
                  </m:oMath>
                </a14:m>
                <a:endParaRPr lang="en-US" sz="400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Identify the vertices.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Identify the co-vertices.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Identify the foci.</a:t>
                </a:r>
              </a:p>
              <a:p>
                <a:pPr marL="742950" indent="-742950">
                  <a:buFont typeface="+mj-lt"/>
                  <a:buAutoNum type="arabicPeriod"/>
                </a:pPr>
                <a:endParaRPr lang="en-US" sz="4000" dirty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Write the equation of the ellipse with center (0, 0) and the vertex (0, -7) and co-vertex (4, 0).</a:t>
                </a:r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105400"/>
              </a:xfrm>
              <a:blipFill rotWithShape="1">
                <a:blip r:embed="rId2"/>
                <a:stretch>
                  <a:fillRect l="-2133" b="-2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9.4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/>
                          </a:rPr>
                          <m:t>±15, 0</m:t>
                        </m:r>
                      </m:e>
                    </m:d>
                  </m:oMath>
                </a14:m>
                <a:endParaRPr lang="en-US" sz="4400" b="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4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i="1" dirty="0" smtClean="0">
                            <a:latin typeface="Cambria Math"/>
                          </a:rPr>
                          <m:t>0, ±6</m:t>
                        </m:r>
                      </m:e>
                    </m:d>
                  </m:oMath>
                </a14:m>
                <a:endParaRPr lang="en-US" sz="440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/>
                          </a:rPr>
                          <m:t>0, ±3</m:t>
                        </m:r>
                        <m:rad>
                          <m:radPr>
                            <m:degHide m:val="on"/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4400" b="0" i="1" smtClean="0">
                                <a:latin typeface="Cambria Math"/>
                              </a:rPr>
                              <m:t>21</m:t>
                            </m:r>
                          </m:e>
                        </m:rad>
                      </m:e>
                    </m:d>
                  </m:oMath>
                </a14:m>
                <a:endParaRPr lang="en-US" sz="440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4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16</m:t>
                        </m:r>
                      </m:den>
                    </m:f>
                    <m:r>
                      <a:rPr lang="en-US" sz="44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4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4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49</m:t>
                        </m:r>
                      </m:den>
                    </m:f>
                    <m:r>
                      <a:rPr lang="en-US" sz="4400" b="0" i="1" smtClean="0">
                        <a:latin typeface="Cambria Math"/>
                      </a:rPr>
                      <m:t>=1</m:t>
                    </m:r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3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1518</TotalTime>
  <Words>190</Words>
  <Application>Microsoft Office PowerPoint</Application>
  <PresentationFormat>On-screen Show (4:3)</PresentationFormat>
  <Paragraphs>101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9.4 Quiz</vt:lpstr>
      <vt:lpstr>9.4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79</cp:revision>
  <dcterms:created xsi:type="dcterms:W3CDTF">2010-08-17T17:31:29Z</dcterms:created>
  <dcterms:modified xsi:type="dcterms:W3CDTF">2012-01-31T20:25:58Z</dcterms:modified>
</cp:coreProperties>
</file>